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96" r:id="rId1"/>
  </p:sldMasterIdLst>
  <p:sldIdLst>
    <p:sldId id="256" r:id="rId2"/>
    <p:sldId id="257" r:id="rId3"/>
    <p:sldId id="258" r:id="rId4"/>
    <p:sldId id="259" r:id="rId5"/>
    <p:sldId id="261" r:id="rId6"/>
    <p:sldId id="262" r:id="rId7"/>
    <p:sldId id="263" r:id="rId8"/>
    <p:sldId id="264" r:id="rId9"/>
    <p:sldId id="265" r:id="rId10"/>
    <p:sldId id="266" r:id="rId11"/>
    <p:sldId id="268" r:id="rId12"/>
    <p:sldId id="267" r:id="rId13"/>
    <p:sldId id="269" r:id="rId14"/>
    <p:sldId id="270" r:id="rId15"/>
    <p:sldId id="272" r:id="rId16"/>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21"/>
    <p:restoredTop sz="94694"/>
  </p:normalViewPr>
  <p:slideViewPr>
    <p:cSldViewPr snapToGrid="0" snapToObjects="1">
      <p:cViewPr varScale="1">
        <p:scale>
          <a:sx n="154" d="100"/>
          <a:sy n="154" d="100"/>
        </p:scale>
        <p:origin x="20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en-US"/>
              <a:t>Click to edit Master title style</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5D84065D-F351-4B03-BD91-D8A6B8D4B362}"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en-US"/>
              <a:t>Click to edit Master title style</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118"/>
            <a:ext cx="1767506" cy="5139822"/>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9/1/21</a:t>
            </a:fld>
            <a:endParaRPr lang="en-US" dirty="0"/>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4016704"/>
      </p:ext>
    </p:extLst>
  </p:cSld>
  <p:clrMap bg1="lt1" tx1="dk1" bg2="lt2" tx2="dk2" accent1="accent1" accent2="accent2" accent3="accent3" accent4="accent4" accent5="accent5" accent6="accent6" hlink="hlink" folHlink="folHlink"/>
  <p:sldLayoutIdLst>
    <p:sldLayoutId id="2147484497"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 id="2147484511" r:id="rId15"/>
    <p:sldLayoutId id="2147484512" r:id="rId16"/>
  </p:sldLayoutIdLst>
  <p:txStyles>
    <p:titleStyle>
      <a:lvl1pPr algn="l" defTabSz="342900" rtl="0" eaLnBrk="1" latinLnBrk="0" hangingPunct="1">
        <a:spcBef>
          <a:spcPct val="0"/>
        </a:spcBef>
        <a:buNone/>
        <a:defRPr sz="27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0232" y="1340426"/>
            <a:ext cx="6598227" cy="1392381"/>
          </a:xfrm>
        </p:spPr>
        <p:txBody>
          <a:bodyPr>
            <a:normAutofit/>
          </a:bodyPr>
          <a:lstStyle/>
          <a:p>
            <a:r>
              <a:rPr lang="en-US" sz="4800" b="1" dirty="0"/>
              <a:t>I Couldn’t Care More</a:t>
            </a:r>
          </a:p>
        </p:txBody>
      </p:sp>
      <p:sp>
        <p:nvSpPr>
          <p:cNvPr id="3" name="Subtitle 2"/>
          <p:cNvSpPr>
            <a:spLocks noGrp="1"/>
          </p:cNvSpPr>
          <p:nvPr>
            <p:ph type="subTitle" idx="1"/>
          </p:nvPr>
        </p:nvSpPr>
        <p:spPr>
          <a:xfrm>
            <a:off x="1632779" y="2855672"/>
            <a:ext cx="6686549" cy="844712"/>
          </a:xfrm>
        </p:spPr>
        <p:txBody>
          <a:bodyPr>
            <a:normAutofit/>
          </a:bodyPr>
          <a:lstStyle/>
          <a:p>
            <a:pPr algn="r"/>
            <a:r>
              <a:rPr lang="en-US" sz="4000" dirty="0"/>
              <a:t>Romans 9:1-3</a:t>
            </a:r>
          </a:p>
        </p:txBody>
      </p:sp>
    </p:spTree>
    <p:extLst>
      <p:ext uri="{BB962C8B-B14F-4D97-AF65-F5344CB8AC3E}">
        <p14:creationId xmlns:p14="http://schemas.microsoft.com/office/powerpoint/2010/main" val="123515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3100" y="1381991"/>
            <a:ext cx="6400800" cy="2123658"/>
          </a:xfrm>
          <a:prstGeom prst="rect">
            <a:avLst/>
          </a:prstGeom>
          <a:noFill/>
        </p:spPr>
        <p:txBody>
          <a:bodyPr wrap="square" rtlCol="0">
            <a:spAutoFit/>
          </a:bodyPr>
          <a:lstStyle/>
          <a:p>
            <a:pPr algn="ctr"/>
            <a:r>
              <a:rPr lang="en-US" sz="4400" b="1" dirty="0">
                <a:solidFill>
                  <a:schemeClr val="accent4"/>
                </a:solidFill>
                <a:latin typeface="Arial" charset="0"/>
                <a:ea typeface="Arial" charset="0"/>
                <a:cs typeface="Arial" charset="0"/>
              </a:rPr>
              <a:t>Nothing breaks the heart of God like people without God</a:t>
            </a:r>
            <a:r>
              <a:rPr lang="en-US" sz="4400" dirty="0">
                <a:solidFill>
                  <a:schemeClr val="accent4"/>
                </a:solidFill>
                <a:latin typeface="Arial" charset="0"/>
                <a:ea typeface="Arial" charset="0"/>
                <a:cs typeface="Arial" charset="0"/>
              </a:rPr>
              <a:t>. </a:t>
            </a:r>
          </a:p>
        </p:txBody>
      </p:sp>
    </p:spTree>
    <p:extLst>
      <p:ext uri="{BB962C8B-B14F-4D97-AF65-F5344CB8AC3E}">
        <p14:creationId xmlns:p14="http://schemas.microsoft.com/office/powerpoint/2010/main" val="84978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692" y="1381991"/>
            <a:ext cx="6686549" cy="2188463"/>
          </a:xfrm>
        </p:spPr>
        <p:txBody>
          <a:bodyPr>
            <a:noAutofit/>
          </a:bodyPr>
          <a:lstStyle/>
          <a:p>
            <a:r>
              <a:rPr lang="en-US" sz="4400" b="1" dirty="0">
                <a:latin typeface="Arial" charset="0"/>
                <a:ea typeface="Arial" charset="0"/>
                <a:cs typeface="Arial" charset="0"/>
              </a:rPr>
              <a:t>II.  Do I Continuously Care About People Without Jesus?</a:t>
            </a:r>
          </a:p>
        </p:txBody>
      </p:sp>
    </p:spTree>
    <p:extLst>
      <p:ext uri="{BB962C8B-B14F-4D97-AF65-F5344CB8AC3E}">
        <p14:creationId xmlns:p14="http://schemas.microsoft.com/office/powerpoint/2010/main" val="1353521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1929" y="862445"/>
            <a:ext cx="6494318" cy="2800767"/>
          </a:xfrm>
          <a:prstGeom prst="rect">
            <a:avLst/>
          </a:prstGeom>
          <a:noFill/>
        </p:spPr>
        <p:txBody>
          <a:bodyPr wrap="square" rtlCol="0">
            <a:spAutoFit/>
          </a:bodyPr>
          <a:lstStyle/>
          <a:p>
            <a:r>
              <a:rPr lang="en-US" sz="4400" dirty="0">
                <a:latin typeface="Arial" charset="0"/>
                <a:ea typeface="Arial" charset="0"/>
                <a:cs typeface="Arial" charset="0"/>
              </a:rPr>
              <a:t>“I have great sorrow and unceasing anguish in my heart.”  	</a:t>
            </a:r>
          </a:p>
          <a:p>
            <a:r>
              <a:rPr lang="en-US" sz="4400" dirty="0">
                <a:latin typeface="Arial" charset="0"/>
                <a:ea typeface="Arial" charset="0"/>
                <a:cs typeface="Arial" charset="0"/>
              </a:rPr>
              <a:t>				(Romans 9:2, NIV)</a:t>
            </a:r>
          </a:p>
        </p:txBody>
      </p:sp>
    </p:spTree>
    <p:extLst>
      <p:ext uri="{BB962C8B-B14F-4D97-AF65-F5344CB8AC3E}">
        <p14:creationId xmlns:p14="http://schemas.microsoft.com/office/powerpoint/2010/main" val="121226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947" y="997527"/>
            <a:ext cx="7335982" cy="2053382"/>
          </a:xfrm>
        </p:spPr>
        <p:txBody>
          <a:bodyPr>
            <a:noAutofit/>
          </a:bodyPr>
          <a:lstStyle/>
          <a:p>
            <a:r>
              <a:rPr lang="en-US" sz="4400" b="1" dirty="0">
                <a:latin typeface="Arial" charset="0"/>
                <a:ea typeface="Arial" charset="0"/>
                <a:cs typeface="Arial" charset="0"/>
              </a:rPr>
              <a:t>III.  Will I Compassionately Share With People Without Jesus?</a:t>
            </a:r>
          </a:p>
        </p:txBody>
      </p:sp>
    </p:spTree>
    <p:extLst>
      <p:ext uri="{BB962C8B-B14F-4D97-AF65-F5344CB8AC3E}">
        <p14:creationId xmlns:p14="http://schemas.microsoft.com/office/powerpoint/2010/main" val="495160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1991" y="644236"/>
            <a:ext cx="7419109" cy="3477875"/>
          </a:xfrm>
          <a:prstGeom prst="rect">
            <a:avLst/>
          </a:prstGeom>
          <a:noFill/>
        </p:spPr>
        <p:txBody>
          <a:bodyPr wrap="square" rtlCol="0">
            <a:spAutoFit/>
          </a:bodyPr>
          <a:lstStyle/>
          <a:p>
            <a:r>
              <a:rPr lang="en-US" sz="4400" dirty="0">
                <a:latin typeface="Arial" charset="0"/>
                <a:ea typeface="Arial" charset="0"/>
                <a:cs typeface="Arial" charset="0"/>
              </a:rPr>
              <a:t>“For I could wish that I myself were cursed and cut off from Christ for the sake of my people, those of my own race.” 			(Romans 9:3, NIV)</a:t>
            </a:r>
          </a:p>
        </p:txBody>
      </p:sp>
    </p:spTree>
    <p:extLst>
      <p:ext uri="{BB962C8B-B14F-4D97-AF65-F5344CB8AC3E}">
        <p14:creationId xmlns:p14="http://schemas.microsoft.com/office/powerpoint/2010/main" val="1937206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3021" y="424988"/>
            <a:ext cx="6686550" cy="4293524"/>
          </a:xfrm>
        </p:spPr>
        <p:txBody>
          <a:bodyPr>
            <a:noAutofit/>
          </a:bodyPr>
          <a:lstStyle/>
          <a:p>
            <a:pPr marL="0" indent="0">
              <a:buNone/>
            </a:pPr>
            <a:r>
              <a:rPr lang="en-US" sz="4000" dirty="0">
                <a:latin typeface="Arial" panose="020B0604020202020204" pitchFamily="34" charset="0"/>
                <a:cs typeface="Arial" panose="020B0604020202020204" pitchFamily="34" charset="0"/>
              </a:rPr>
              <a:t>“How much do you have to hate somebody to believe that everlasting life is possible and not tell them that?”</a:t>
            </a:r>
          </a:p>
          <a:p>
            <a:pPr marL="0" indent="0" algn="just">
              <a:buNone/>
            </a:pPr>
            <a:r>
              <a:rPr lang="en-US" sz="2000" dirty="0"/>
              <a:t>													</a:t>
            </a:r>
            <a:r>
              <a:rPr lang="en-US" sz="2000" dirty="0">
                <a:latin typeface="Arial" panose="020B0604020202020204" pitchFamily="34" charset="0"/>
                <a:cs typeface="Arial" panose="020B0604020202020204" pitchFamily="34" charset="0"/>
              </a:rPr>
              <a:t>~Penn </a:t>
            </a:r>
            <a:r>
              <a:rPr lang="en-US" sz="2000" dirty="0" err="1">
                <a:latin typeface="Arial" panose="020B0604020202020204" pitchFamily="34" charset="0"/>
                <a:cs typeface="Arial" panose="020B0604020202020204" pitchFamily="34" charset="0"/>
              </a:rPr>
              <a:t>Jillette</a:t>
            </a:r>
            <a:endParaRPr lang="en-US" sz="2000" dirty="0">
              <a:latin typeface="Arial" panose="020B0604020202020204" pitchFamily="34" charset="0"/>
              <a:cs typeface="Arial" panose="020B0604020202020204" pitchFamily="34" charset="0"/>
            </a:endParaRPr>
          </a:p>
          <a:p>
            <a:pPr marL="0" indent="0" algn="just">
              <a:buNone/>
            </a:pPr>
            <a:r>
              <a:rPr lang="en-US" sz="1600" dirty="0">
                <a:latin typeface="Arial" panose="020B0604020202020204" pitchFamily="34" charset="0"/>
                <a:cs typeface="Arial" panose="020B0604020202020204" pitchFamily="34" charset="0"/>
              </a:rPr>
              <a:t>					https://</a:t>
            </a:r>
            <a:r>
              <a:rPr lang="en-US" sz="1600" dirty="0" err="1">
                <a:latin typeface="Arial" panose="020B0604020202020204" pitchFamily="34" charset="0"/>
                <a:cs typeface="Arial" panose="020B0604020202020204" pitchFamily="34" charset="0"/>
              </a:rPr>
              <a:t>www.youtube.com</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watch?v</a:t>
            </a:r>
            <a:r>
              <a:rPr lang="en-US" sz="1600" dirty="0">
                <a:latin typeface="Arial" panose="020B0604020202020204" pitchFamily="34" charset="0"/>
                <a:cs typeface="Arial" panose="020B0604020202020204" pitchFamily="34" charset="0"/>
              </a:rPr>
              <a:t>=owZc3Xq8obk</a:t>
            </a:r>
          </a:p>
          <a:p>
            <a:pPr marL="0" indent="0">
              <a:buNone/>
            </a:pPr>
            <a:endParaRPr lang="en-US" cap="small" dirty="0"/>
          </a:p>
        </p:txBody>
      </p:sp>
    </p:spTree>
    <p:extLst>
      <p:ext uri="{BB962C8B-B14F-4D97-AF65-F5344CB8AC3E}">
        <p14:creationId xmlns:p14="http://schemas.microsoft.com/office/powerpoint/2010/main" val="113255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6909" y="353291"/>
            <a:ext cx="7616536" cy="4401205"/>
          </a:xfrm>
          <a:prstGeom prst="rect">
            <a:avLst/>
          </a:prstGeom>
          <a:noFill/>
        </p:spPr>
        <p:txBody>
          <a:bodyPr wrap="square" rtlCol="0">
            <a:spAutoFit/>
          </a:bodyPr>
          <a:lstStyle/>
          <a:p>
            <a:r>
              <a:rPr lang="en-US" sz="4000" spc="-150" dirty="0">
                <a:latin typeface="Arial" charset="0"/>
                <a:ea typeface="Arial" charset="0"/>
                <a:cs typeface="Arial" charset="0"/>
              </a:rPr>
              <a:t>If you really believe in the redeeming and transforming power of God’s presence in a person’s life, if you really believe that your relatives, your friends, your neighbors and your co-workers</a:t>
            </a:r>
          </a:p>
          <a:p>
            <a:r>
              <a:rPr lang="en-US" sz="4000" spc="-150" dirty="0">
                <a:latin typeface="Arial" charset="0"/>
                <a:ea typeface="Arial" charset="0"/>
                <a:cs typeface="Arial" charset="0"/>
              </a:rPr>
              <a:t>would be far better off forever if</a:t>
            </a:r>
          </a:p>
        </p:txBody>
      </p:sp>
    </p:spTree>
    <p:extLst>
      <p:ext uri="{BB962C8B-B14F-4D97-AF65-F5344CB8AC3E}">
        <p14:creationId xmlns:p14="http://schemas.microsoft.com/office/powerpoint/2010/main" val="4418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1046" y="643917"/>
            <a:ext cx="7845136" cy="4154984"/>
          </a:xfrm>
          <a:prstGeom prst="rect">
            <a:avLst/>
          </a:prstGeom>
          <a:noFill/>
        </p:spPr>
        <p:txBody>
          <a:bodyPr wrap="square" rtlCol="0">
            <a:spAutoFit/>
          </a:bodyPr>
          <a:lstStyle/>
          <a:p>
            <a:r>
              <a:rPr lang="en-US" sz="4400" spc="-150" dirty="0">
                <a:latin typeface="Arial" charset="0"/>
                <a:ea typeface="Arial" charset="0"/>
                <a:cs typeface="Arial" charset="0"/>
              </a:rPr>
              <a:t>they knew Jesus Christ as Lord and Savior, then the single greatest gift you can ever give to someone is an explanation of how to be rightly connected to God through Jesus Christ. </a:t>
            </a:r>
          </a:p>
        </p:txBody>
      </p:sp>
    </p:spTree>
    <p:extLst>
      <p:ext uri="{BB962C8B-B14F-4D97-AF65-F5344CB8AC3E}">
        <p14:creationId xmlns:p14="http://schemas.microsoft.com/office/powerpoint/2010/main" val="193496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1267691"/>
            <a:ext cx="6460588" cy="1446550"/>
          </a:xfrm>
          <a:prstGeom prst="rect">
            <a:avLst/>
          </a:prstGeom>
          <a:noFill/>
        </p:spPr>
        <p:txBody>
          <a:bodyPr wrap="square" rtlCol="0">
            <a:spAutoFit/>
          </a:bodyPr>
          <a:lstStyle/>
          <a:p>
            <a:r>
              <a:rPr lang="en-US" sz="4400" b="1" dirty="0">
                <a:solidFill>
                  <a:schemeClr val="accent3"/>
                </a:solidFill>
                <a:latin typeface="Arial" charset="0"/>
                <a:ea typeface="Arial" charset="0"/>
                <a:cs typeface="Arial" charset="0"/>
              </a:rPr>
              <a:t>Motivation is the fuel that drives activation </a:t>
            </a:r>
          </a:p>
        </p:txBody>
      </p:sp>
    </p:spTree>
    <p:extLst>
      <p:ext uri="{BB962C8B-B14F-4D97-AF65-F5344CB8AC3E}">
        <p14:creationId xmlns:p14="http://schemas.microsoft.com/office/powerpoint/2010/main" val="175551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519" y="1132608"/>
            <a:ext cx="6686549" cy="2317173"/>
          </a:xfrm>
        </p:spPr>
        <p:txBody>
          <a:bodyPr>
            <a:noAutofit/>
          </a:bodyPr>
          <a:lstStyle/>
          <a:p>
            <a:r>
              <a:rPr lang="en-US" sz="4400" b="1" dirty="0">
                <a:solidFill>
                  <a:schemeClr val="accent3"/>
                </a:solidFill>
                <a:latin typeface="Arial" charset="0"/>
                <a:ea typeface="Arial" charset="0"/>
                <a:cs typeface="Arial" charset="0"/>
              </a:rPr>
              <a:t>I.  Am I Conscientiously Aware Of People Without Jesus?</a:t>
            </a:r>
          </a:p>
        </p:txBody>
      </p:sp>
    </p:spTree>
    <p:extLst>
      <p:ext uri="{BB962C8B-B14F-4D97-AF65-F5344CB8AC3E}">
        <p14:creationId xmlns:p14="http://schemas.microsoft.com/office/powerpoint/2010/main" val="44191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5218" y="1309255"/>
            <a:ext cx="6192982" cy="2000548"/>
          </a:xfrm>
          <a:prstGeom prst="rect">
            <a:avLst/>
          </a:prstGeom>
          <a:noFill/>
        </p:spPr>
        <p:txBody>
          <a:bodyPr wrap="square" rtlCol="0">
            <a:spAutoFit/>
          </a:bodyPr>
          <a:lstStyle/>
          <a:p>
            <a:r>
              <a:rPr lang="en-US" sz="4400" cap="small" dirty="0">
                <a:latin typeface="Arial" charset="0"/>
                <a:ea typeface="Arial" charset="0"/>
                <a:cs typeface="Arial" charset="0"/>
              </a:rPr>
              <a:t>I </a:t>
            </a:r>
            <a:r>
              <a:rPr lang="en-US" sz="4000" dirty="0">
                <a:latin typeface="Arial" charset="0"/>
                <a:ea typeface="Arial" charset="0"/>
                <a:cs typeface="Arial" charset="0"/>
              </a:rPr>
              <a:t>speak the truth in Christ – I am not lying…“  										(Romans 9:1, NIV)</a:t>
            </a:r>
          </a:p>
        </p:txBody>
      </p:sp>
    </p:spTree>
    <p:extLst>
      <p:ext uri="{BB962C8B-B14F-4D97-AF65-F5344CB8AC3E}">
        <p14:creationId xmlns:p14="http://schemas.microsoft.com/office/powerpoint/2010/main" val="199437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3653" y="1007918"/>
            <a:ext cx="6463147" cy="2800767"/>
          </a:xfrm>
          <a:prstGeom prst="rect">
            <a:avLst/>
          </a:prstGeom>
          <a:noFill/>
        </p:spPr>
        <p:txBody>
          <a:bodyPr wrap="square" rtlCol="0">
            <a:spAutoFit/>
          </a:bodyPr>
          <a:lstStyle/>
          <a:p>
            <a:r>
              <a:rPr lang="en-US" sz="4400" dirty="0">
                <a:latin typeface="Arial" charset="0"/>
                <a:ea typeface="Arial" charset="0"/>
                <a:cs typeface="Arial" charset="0"/>
              </a:rPr>
              <a:t>“…my conscience confirms it through the Holy Spirit…” </a:t>
            </a:r>
            <a:r>
              <a:rPr lang="en-US" sz="4400">
                <a:latin typeface="Arial" charset="0"/>
                <a:ea typeface="Arial" charset="0"/>
                <a:cs typeface="Arial" charset="0"/>
              </a:rPr>
              <a:t>										(</a:t>
            </a:r>
            <a:r>
              <a:rPr lang="en-US" sz="4400" dirty="0">
                <a:latin typeface="Arial" charset="0"/>
                <a:ea typeface="Arial" charset="0"/>
                <a:cs typeface="Arial" charset="0"/>
              </a:rPr>
              <a:t>Romans 9:1, NIV)</a:t>
            </a:r>
          </a:p>
        </p:txBody>
      </p:sp>
    </p:spTree>
    <p:extLst>
      <p:ext uri="{BB962C8B-B14F-4D97-AF65-F5344CB8AC3E}">
        <p14:creationId xmlns:p14="http://schemas.microsoft.com/office/powerpoint/2010/main" val="795970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3390" y="852055"/>
            <a:ext cx="7865919" cy="3477875"/>
          </a:xfrm>
          <a:prstGeom prst="rect">
            <a:avLst/>
          </a:prstGeom>
          <a:noFill/>
        </p:spPr>
        <p:txBody>
          <a:bodyPr wrap="square" rtlCol="0">
            <a:spAutoFit/>
          </a:bodyPr>
          <a:lstStyle/>
          <a:p>
            <a:r>
              <a:rPr lang="en-US" sz="4400" spc="-150" dirty="0">
                <a:latin typeface="Arial" charset="0"/>
                <a:ea typeface="Arial" charset="0"/>
                <a:cs typeface="Arial" charset="0"/>
              </a:rPr>
              <a:t>“If I really said I have a burning passion for people without Jesus to come to know Jesus, would I be telling the truth?  Would I have a clear conscience?” </a:t>
            </a:r>
          </a:p>
        </p:txBody>
      </p:sp>
    </p:spTree>
    <p:extLst>
      <p:ext uri="{BB962C8B-B14F-4D97-AF65-F5344CB8AC3E}">
        <p14:creationId xmlns:p14="http://schemas.microsoft.com/office/powerpoint/2010/main" val="163837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5054" y="1059873"/>
            <a:ext cx="6660573" cy="2800767"/>
          </a:xfrm>
          <a:prstGeom prst="rect">
            <a:avLst/>
          </a:prstGeom>
          <a:noFill/>
        </p:spPr>
        <p:txBody>
          <a:bodyPr wrap="square" rtlCol="0">
            <a:spAutoFit/>
          </a:bodyPr>
          <a:lstStyle/>
          <a:p>
            <a:r>
              <a:rPr lang="en-US" sz="4400" dirty="0">
                <a:latin typeface="Arial" charset="0"/>
                <a:ea typeface="Arial" charset="0"/>
                <a:cs typeface="Arial" charset="0"/>
              </a:rPr>
              <a:t>“I have great sorrow and unceasing anguish in my heart.”  	</a:t>
            </a:r>
          </a:p>
          <a:p>
            <a:r>
              <a:rPr lang="en-US" sz="4400" dirty="0">
                <a:latin typeface="Arial" charset="0"/>
                <a:ea typeface="Arial" charset="0"/>
                <a:cs typeface="Arial" charset="0"/>
              </a:rPr>
              <a:t>					(Romans 9:2, NIV)</a:t>
            </a:r>
          </a:p>
        </p:txBody>
      </p:sp>
    </p:spTree>
    <p:extLst>
      <p:ext uri="{BB962C8B-B14F-4D97-AF65-F5344CB8AC3E}">
        <p14:creationId xmlns:p14="http://schemas.microsoft.com/office/powerpoint/2010/main" val="81424538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74</TotalTime>
  <Words>361</Words>
  <Application>Microsoft Macintosh PowerPoint</Application>
  <PresentationFormat>On-screen Show (16:9)</PresentationFormat>
  <Paragraphs>21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I Couldn’t Care More</vt:lpstr>
      <vt:lpstr>PowerPoint Presentation</vt:lpstr>
      <vt:lpstr>PowerPoint Presentation</vt:lpstr>
      <vt:lpstr>PowerPoint Presentation</vt:lpstr>
      <vt:lpstr>I.  Am I Conscientiously Aware Of People Without Jesus?</vt:lpstr>
      <vt:lpstr>PowerPoint Presentation</vt:lpstr>
      <vt:lpstr>PowerPoint Presentation</vt:lpstr>
      <vt:lpstr>PowerPoint Presentation</vt:lpstr>
      <vt:lpstr>PowerPoint Presentation</vt:lpstr>
      <vt:lpstr>PowerPoint Presentation</vt:lpstr>
      <vt:lpstr>II.  Do I Continuously Care About People Without Jesus?</vt:lpstr>
      <vt:lpstr>PowerPoint Presentation</vt:lpstr>
      <vt:lpstr>III.  Will I Compassionately Share With People Without Jesus?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Couldn’t Care More</dc:title>
  <dc:creator>Microsoft Office User</dc:creator>
  <cp:lastModifiedBy>Kalli Overcash</cp:lastModifiedBy>
  <cp:revision>11</cp:revision>
  <cp:lastPrinted>2018-03-29T14:03:19Z</cp:lastPrinted>
  <dcterms:created xsi:type="dcterms:W3CDTF">2018-03-29T13:18:18Z</dcterms:created>
  <dcterms:modified xsi:type="dcterms:W3CDTF">2021-09-01T13:43:57Z</dcterms:modified>
</cp:coreProperties>
</file>